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Public Sans Bold" charset="1" panose="00000000000000000000"/>
      <p:regular r:id="rId29"/>
    </p:embeddedFont>
    <p:embeddedFont>
      <p:font typeface="Libre Baskerville" charset="1" panose="02000000000000000000"/>
      <p:regular r:id="rId30"/>
    </p:embeddedFont>
    <p:embeddedFont>
      <p:font typeface="Public Sans" charset="1" panose="00000000000000000000"/>
      <p:regular r:id="rId31"/>
    </p:embeddedFont>
    <p:embeddedFont>
      <p:font typeface="Open Sans Bold" charset="1" panose="020B08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2570" y="2318357"/>
            <a:ext cx="3636730" cy="5650287"/>
          </a:xfrm>
          <a:custGeom>
            <a:avLst/>
            <a:gdLst/>
            <a:ahLst/>
            <a:cxnLst/>
            <a:rect r="r" b="b" t="t" l="l"/>
            <a:pathLst>
              <a:path h="5650287" w="3636730">
                <a:moveTo>
                  <a:pt x="0" y="0"/>
                </a:moveTo>
                <a:lnTo>
                  <a:pt x="3636730" y="0"/>
                </a:lnTo>
                <a:lnTo>
                  <a:pt x="3636730" y="5650286"/>
                </a:lnTo>
                <a:lnTo>
                  <a:pt x="0" y="565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5394" y="6670386"/>
            <a:ext cx="5613359" cy="3368015"/>
          </a:xfrm>
          <a:custGeom>
            <a:avLst/>
            <a:gdLst/>
            <a:ahLst/>
            <a:cxnLst/>
            <a:rect r="r" b="b" t="t" l="l"/>
            <a:pathLst>
              <a:path h="3368015" w="5613359">
                <a:moveTo>
                  <a:pt x="0" y="0"/>
                </a:moveTo>
                <a:lnTo>
                  <a:pt x="5613359" y="0"/>
                </a:lnTo>
                <a:lnTo>
                  <a:pt x="5613359" y="3368015"/>
                </a:lnTo>
                <a:lnTo>
                  <a:pt x="0" y="3368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39028" y="405648"/>
            <a:ext cx="3583757" cy="3505566"/>
          </a:xfrm>
          <a:custGeom>
            <a:avLst/>
            <a:gdLst/>
            <a:ahLst/>
            <a:cxnLst/>
            <a:rect r="r" b="b" t="t" l="l"/>
            <a:pathLst>
              <a:path h="3505566" w="3583757">
                <a:moveTo>
                  <a:pt x="0" y="0"/>
                </a:moveTo>
                <a:lnTo>
                  <a:pt x="3583757" y="0"/>
                </a:lnTo>
                <a:lnTo>
                  <a:pt x="3583757" y="3505566"/>
                </a:lnTo>
                <a:lnTo>
                  <a:pt x="0" y="3505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51257" y="8213974"/>
            <a:ext cx="7736743" cy="4951515"/>
          </a:xfrm>
          <a:custGeom>
            <a:avLst/>
            <a:gdLst/>
            <a:ahLst/>
            <a:cxnLst/>
            <a:rect r="r" b="b" t="t" l="l"/>
            <a:pathLst>
              <a:path h="4951515" w="7736743">
                <a:moveTo>
                  <a:pt x="0" y="0"/>
                </a:moveTo>
                <a:lnTo>
                  <a:pt x="7736743" y="0"/>
                </a:lnTo>
                <a:lnTo>
                  <a:pt x="7736743" y="4951515"/>
                </a:lnTo>
                <a:lnTo>
                  <a:pt x="0" y="4951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759893" cy="759893"/>
            <a:chOff x="0" y="0"/>
            <a:chExt cx="1013191" cy="101319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79936" y="292037"/>
              <a:ext cx="453319" cy="453319"/>
            </a:xfrm>
            <a:custGeom>
              <a:avLst/>
              <a:gdLst/>
              <a:ahLst/>
              <a:cxnLst/>
              <a:rect r="r" b="b" t="t" l="l"/>
              <a:pathLst>
                <a:path h="453319" w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33450" y="2148906"/>
            <a:ext cx="10760724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5"/>
              </a:lnSpc>
            </a:pPr>
            <a:r>
              <a:rPr lang="en-US" sz="9337" spc="-289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Social Media laravel  </a:t>
            </a:r>
          </a:p>
          <a:p>
            <a:pPr algn="l">
              <a:lnSpc>
                <a:spcPts val="11205"/>
              </a:lnSpc>
            </a:pPr>
            <a:r>
              <a:rPr lang="en-US" sz="9337" spc="-289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 : </a:t>
            </a:r>
            <a:r>
              <a:rPr lang="en-US" sz="9337" spc="-289" b="true">
                <a:solidFill>
                  <a:srgbClr val="62C8D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Uconnect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9272" y="1191476"/>
            <a:ext cx="858390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237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GROUPE FULL SATCK  _ EIDIA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143239"/>
            <a:ext cx="7096694" cy="111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Date: June 12, 2025</a:t>
            </a:r>
          </a:p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Prepared by: Bennani Gabsi Zineb</a:t>
            </a:r>
          </a:p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2024/2025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1945" y="0"/>
            <a:ext cx="11486055" cy="10287000"/>
            <a:chOff x="0" y="0"/>
            <a:chExt cx="3818195" cy="3419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8195" cy="3419605"/>
            </a:xfrm>
            <a:custGeom>
              <a:avLst/>
              <a:gdLst/>
              <a:ahLst/>
              <a:cxnLst/>
              <a:rect r="r" b="b" t="t" l="l"/>
              <a:pathLst>
                <a:path h="3419605" w="3818195">
                  <a:moveTo>
                    <a:pt x="0" y="0"/>
                  </a:moveTo>
                  <a:lnTo>
                    <a:pt x="3818195" y="0"/>
                  </a:lnTo>
                  <a:lnTo>
                    <a:pt x="3818195" y="3419605"/>
                  </a:lnTo>
                  <a:lnTo>
                    <a:pt x="0" y="3419605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818195" cy="3429130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30683" y="623560"/>
            <a:ext cx="9028579" cy="9039879"/>
          </a:xfrm>
          <a:custGeom>
            <a:avLst/>
            <a:gdLst/>
            <a:ahLst/>
            <a:cxnLst/>
            <a:rect r="r" b="b" t="t" l="l"/>
            <a:pathLst>
              <a:path h="9039879" w="9028579">
                <a:moveTo>
                  <a:pt x="0" y="0"/>
                </a:moveTo>
                <a:lnTo>
                  <a:pt x="9028579" y="0"/>
                </a:lnTo>
                <a:lnTo>
                  <a:pt x="9028579" y="9039880"/>
                </a:lnTo>
                <a:lnTo>
                  <a:pt x="0" y="903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81153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Class  </a:t>
            </a: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diagram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11730"/>
            <a:ext cx="5502490" cy="91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3"/>
              </a:lnSpc>
            </a:pPr>
            <a:r>
              <a:rPr lang="en-US" sz="1871" spc="-1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Ce diagramme représente la structure statique du système, en définissant les classes, leurs attributs, leurs méthodes, ainsi que les relations entre elles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1FF72">
                <a:alpha val="45000"/>
              </a:srgbClr>
            </a:gs>
            <a:gs pos="100000">
              <a:srgbClr val="C1FF72">
                <a:alpha val="7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19200"/>
            <a:ext cx="16230600" cy="622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spc="-472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 interface de l’application </a:t>
            </a:r>
            <a:r>
              <a:rPr lang="en-US" sz="15242" spc="-472" b="true">
                <a:solidFill>
                  <a:srgbClr val="1A366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</a:t>
            </a:r>
            <a:r>
              <a:rPr lang="en-US" sz="15242" spc="-472" b="true">
                <a:solidFill>
                  <a:srgbClr val="43AF3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connecte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00122" y="8841105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640229"/>
            <a:ext cx="10960100" cy="759893"/>
            <a:chOff x="0" y="0"/>
            <a:chExt cx="14613467" cy="101319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327592" y="139565"/>
              <a:ext cx="13285875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Social Media Laravel App : Uconnect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27592" y="537075"/>
              <a:ext cx="13285875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june 12, 2025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1FF72">
                      <a:alpha val="100000"/>
                    </a:srgbClr>
                  </a:gs>
                  <a:gs pos="100000">
                    <a:srgbClr val="C1FF72">
                      <a:alpha val="625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79936" y="292037"/>
              <a:ext cx="453319" cy="453319"/>
            </a:xfrm>
            <a:custGeom>
              <a:avLst/>
              <a:gdLst/>
              <a:ahLst/>
              <a:cxnLst/>
              <a:rect r="r" b="b" t="t" l="l"/>
              <a:pathLst>
                <a:path h="453319" w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23502" y="571994"/>
            <a:ext cx="3713924" cy="4542002"/>
          </a:xfrm>
          <a:custGeom>
            <a:avLst/>
            <a:gdLst/>
            <a:ahLst/>
            <a:cxnLst/>
            <a:rect r="r" b="b" t="t" l="l"/>
            <a:pathLst>
              <a:path h="4542002" w="3713924">
                <a:moveTo>
                  <a:pt x="0" y="0"/>
                </a:moveTo>
                <a:lnTo>
                  <a:pt x="3713924" y="0"/>
                </a:lnTo>
                <a:lnTo>
                  <a:pt x="3713924" y="4542002"/>
                </a:lnTo>
                <a:lnTo>
                  <a:pt x="0" y="454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511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758" y="601498"/>
            <a:ext cx="3937951" cy="4346118"/>
          </a:xfrm>
          <a:custGeom>
            <a:avLst/>
            <a:gdLst/>
            <a:ahLst/>
            <a:cxnLst/>
            <a:rect r="r" b="b" t="t" l="l"/>
            <a:pathLst>
              <a:path h="4346118" w="3937951">
                <a:moveTo>
                  <a:pt x="0" y="0"/>
                </a:moveTo>
                <a:lnTo>
                  <a:pt x="3937951" y="0"/>
                </a:lnTo>
                <a:lnTo>
                  <a:pt x="3937951" y="4346118"/>
                </a:lnTo>
                <a:lnTo>
                  <a:pt x="0" y="4346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4792" y="5460388"/>
            <a:ext cx="8134831" cy="4694923"/>
          </a:xfrm>
          <a:custGeom>
            <a:avLst/>
            <a:gdLst/>
            <a:ahLst/>
            <a:cxnLst/>
            <a:rect r="r" b="b" t="t" l="l"/>
            <a:pathLst>
              <a:path h="4694923" w="8134831">
                <a:moveTo>
                  <a:pt x="0" y="0"/>
                </a:moveTo>
                <a:lnTo>
                  <a:pt x="8134831" y="0"/>
                </a:lnTo>
                <a:lnTo>
                  <a:pt x="8134831" y="4694922"/>
                </a:lnTo>
                <a:lnTo>
                  <a:pt x="0" y="469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746069" y="3710671"/>
            <a:ext cx="5974464" cy="6444639"/>
          </a:xfrm>
          <a:custGeom>
            <a:avLst/>
            <a:gdLst/>
            <a:ahLst/>
            <a:cxnLst/>
            <a:rect r="r" b="b" t="t" l="l"/>
            <a:pathLst>
              <a:path h="6444639" w="5974464">
                <a:moveTo>
                  <a:pt x="0" y="0"/>
                </a:moveTo>
                <a:lnTo>
                  <a:pt x="5974464" y="0"/>
                </a:lnTo>
                <a:lnTo>
                  <a:pt x="5974464" y="6444639"/>
                </a:lnTo>
                <a:lnTo>
                  <a:pt x="0" y="6444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14481" y="362902"/>
            <a:ext cx="604456" cy="524228"/>
          </a:xfrm>
          <a:custGeom>
            <a:avLst/>
            <a:gdLst/>
            <a:ahLst/>
            <a:cxnLst/>
            <a:rect r="r" b="b" t="t" l="l"/>
            <a:pathLst>
              <a:path h="524228" w="604456">
                <a:moveTo>
                  <a:pt x="0" y="0"/>
                </a:moveTo>
                <a:lnTo>
                  <a:pt x="604456" y="0"/>
                </a:lnTo>
                <a:lnTo>
                  <a:pt x="604456" y="524229"/>
                </a:lnTo>
                <a:lnTo>
                  <a:pt x="0" y="524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96819" y="94818"/>
            <a:ext cx="273773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1-creer votre compte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827586" y="391944"/>
            <a:ext cx="537483" cy="466144"/>
          </a:xfrm>
          <a:custGeom>
            <a:avLst/>
            <a:gdLst/>
            <a:ahLst/>
            <a:cxnLst/>
            <a:rect r="r" b="b" t="t" l="l"/>
            <a:pathLst>
              <a:path h="466144" w="537483">
                <a:moveTo>
                  <a:pt x="0" y="0"/>
                </a:moveTo>
                <a:lnTo>
                  <a:pt x="537483" y="0"/>
                </a:lnTo>
                <a:lnTo>
                  <a:pt x="537483" y="466145"/>
                </a:lnTo>
                <a:lnTo>
                  <a:pt x="0" y="466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97941" y="171309"/>
            <a:ext cx="687072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2-modifies votre profile et ajoutez votre statue académique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929623" y="6148817"/>
            <a:ext cx="597329" cy="518047"/>
          </a:xfrm>
          <a:custGeom>
            <a:avLst/>
            <a:gdLst/>
            <a:ahLst/>
            <a:cxnLst/>
            <a:rect r="r" b="b" t="t" l="l"/>
            <a:pathLst>
              <a:path h="518047" w="597329">
                <a:moveTo>
                  <a:pt x="0" y="0"/>
                </a:moveTo>
                <a:lnTo>
                  <a:pt x="597329" y="0"/>
                </a:lnTo>
                <a:lnTo>
                  <a:pt x="597329" y="518047"/>
                </a:lnTo>
                <a:lnTo>
                  <a:pt x="0" y="518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5368124"/>
            <a:ext cx="2915009" cy="7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3-publiez votre promier poste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06632" y="1126490"/>
            <a:ext cx="646008" cy="560265"/>
          </a:xfrm>
          <a:custGeom>
            <a:avLst/>
            <a:gdLst/>
            <a:ahLst/>
            <a:cxnLst/>
            <a:rect r="r" b="b" t="t" l="l"/>
            <a:pathLst>
              <a:path h="560265" w="646008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52" y="6437528"/>
            <a:ext cx="12773280" cy="3572646"/>
          </a:xfrm>
          <a:custGeom>
            <a:avLst/>
            <a:gdLst/>
            <a:ahLst/>
            <a:cxnLst/>
            <a:rect r="r" b="b" t="t" l="l"/>
            <a:pathLst>
              <a:path h="3572646" w="12773280">
                <a:moveTo>
                  <a:pt x="0" y="0"/>
                </a:moveTo>
                <a:lnTo>
                  <a:pt x="12773280" y="0"/>
                </a:lnTo>
                <a:lnTo>
                  <a:pt x="12773280" y="3572646"/>
                </a:lnTo>
                <a:lnTo>
                  <a:pt x="0" y="357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35" r="0" b="-15311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33352" y="4064907"/>
            <a:ext cx="12773280" cy="1934471"/>
          </a:xfrm>
          <a:custGeom>
            <a:avLst/>
            <a:gdLst/>
            <a:ahLst/>
            <a:cxnLst/>
            <a:rect r="r" b="b" t="t" l="l"/>
            <a:pathLst>
              <a:path h="1934471" w="12773280">
                <a:moveTo>
                  <a:pt x="0" y="0"/>
                </a:moveTo>
                <a:lnTo>
                  <a:pt x="12773280" y="0"/>
                </a:lnTo>
                <a:lnTo>
                  <a:pt x="12773280" y="1934471"/>
                </a:lnTo>
                <a:lnTo>
                  <a:pt x="0" y="193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28" r="0" b="-22581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33352" y="949917"/>
            <a:ext cx="12773280" cy="2673984"/>
          </a:xfrm>
          <a:custGeom>
            <a:avLst/>
            <a:gdLst/>
            <a:ahLst/>
            <a:cxnLst/>
            <a:rect r="r" b="b" t="t" l="l"/>
            <a:pathLst>
              <a:path h="2673984" w="12773280">
                <a:moveTo>
                  <a:pt x="0" y="0"/>
                </a:moveTo>
                <a:lnTo>
                  <a:pt x="12773280" y="0"/>
                </a:lnTo>
                <a:lnTo>
                  <a:pt x="12773280" y="2673984"/>
                </a:lnTo>
                <a:lnTo>
                  <a:pt x="0" y="2673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7469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4852640" y="753745"/>
            <a:ext cx="343536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4-recherchez vos amis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206632" y="4671903"/>
            <a:ext cx="646008" cy="560265"/>
          </a:xfrm>
          <a:custGeom>
            <a:avLst/>
            <a:gdLst/>
            <a:ahLst/>
            <a:cxnLst/>
            <a:rect r="r" b="b" t="t" l="l"/>
            <a:pathLst>
              <a:path h="560265" w="646008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01764" y="4299158"/>
            <a:ext cx="182894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-les suivres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355756" y="7353198"/>
            <a:ext cx="646008" cy="560265"/>
          </a:xfrm>
          <a:custGeom>
            <a:avLst/>
            <a:gdLst/>
            <a:ahLst/>
            <a:cxnLst/>
            <a:rect r="r" b="b" t="t" l="l"/>
            <a:pathLst>
              <a:path h="560265" w="646008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52640" y="6980453"/>
            <a:ext cx="284389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6-envoyez message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-95250"/>
            <a:ext cx="599909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bare de recherche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91800" y="468435"/>
            <a:ext cx="646008" cy="560265"/>
          </a:xfrm>
          <a:custGeom>
            <a:avLst/>
            <a:gdLst/>
            <a:ahLst/>
            <a:cxnLst/>
            <a:rect r="r" b="b" t="t" l="l"/>
            <a:pathLst>
              <a:path h="560265" w="646008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8792" y="2072350"/>
            <a:ext cx="6662466" cy="4008471"/>
          </a:xfrm>
          <a:custGeom>
            <a:avLst/>
            <a:gdLst/>
            <a:ahLst/>
            <a:cxnLst/>
            <a:rect r="r" b="b" t="t" l="l"/>
            <a:pathLst>
              <a:path h="4008471" w="6662466">
                <a:moveTo>
                  <a:pt x="0" y="0"/>
                </a:moveTo>
                <a:lnTo>
                  <a:pt x="6662466" y="0"/>
                </a:lnTo>
                <a:lnTo>
                  <a:pt x="6662466" y="4008471"/>
                </a:lnTo>
                <a:lnTo>
                  <a:pt x="0" y="4008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01" t="-21281" r="-37281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28792" y="6642796"/>
            <a:ext cx="11586012" cy="3075257"/>
          </a:xfrm>
          <a:custGeom>
            <a:avLst/>
            <a:gdLst/>
            <a:ahLst/>
            <a:cxnLst/>
            <a:rect r="r" b="b" t="t" l="l"/>
            <a:pathLst>
              <a:path h="3075257" w="11586012">
                <a:moveTo>
                  <a:pt x="0" y="0"/>
                </a:moveTo>
                <a:lnTo>
                  <a:pt x="11586012" y="0"/>
                </a:lnTo>
                <a:lnTo>
                  <a:pt x="11586012" y="3075256"/>
                </a:lnTo>
                <a:lnTo>
                  <a:pt x="0" y="3075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28792" y="1028700"/>
            <a:ext cx="12533447" cy="483840"/>
          </a:xfrm>
          <a:custGeom>
            <a:avLst/>
            <a:gdLst/>
            <a:ahLst/>
            <a:cxnLst/>
            <a:rect r="r" b="b" t="t" l="l"/>
            <a:pathLst>
              <a:path h="483840" w="12533447">
                <a:moveTo>
                  <a:pt x="0" y="0"/>
                </a:moveTo>
                <a:lnTo>
                  <a:pt x="12533447" y="0"/>
                </a:lnTo>
                <a:lnTo>
                  <a:pt x="12533447" y="483840"/>
                </a:lnTo>
                <a:lnTo>
                  <a:pt x="0" y="4838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1911850" y="95690"/>
            <a:ext cx="610077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7-etres notifier des nouveaux messages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3066425"/>
            <a:ext cx="646008" cy="560265"/>
          </a:xfrm>
          <a:custGeom>
            <a:avLst/>
            <a:gdLst/>
            <a:ahLst/>
            <a:cxnLst/>
            <a:rect r="r" b="b" t="t" l="l"/>
            <a:pathLst>
              <a:path h="560265" w="646008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90008" y="2861002"/>
            <a:ext cx="365518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8-voir vos conversations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064559" y="6082531"/>
            <a:ext cx="646008" cy="560265"/>
          </a:xfrm>
          <a:custGeom>
            <a:avLst/>
            <a:gdLst/>
            <a:ahLst/>
            <a:cxnLst/>
            <a:rect r="r" b="b" t="t" l="l"/>
            <a:pathLst>
              <a:path h="560265" w="646008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10567" y="5877108"/>
            <a:ext cx="346283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9-rependre sur message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-95250"/>
            <a:ext cx="80141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systeme de messagerie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3360" y="9331839"/>
            <a:ext cx="646008" cy="560265"/>
          </a:xfrm>
          <a:custGeom>
            <a:avLst/>
            <a:gdLst/>
            <a:ahLst/>
            <a:cxnLst/>
            <a:rect r="r" b="b" t="t" l="l"/>
            <a:pathLst>
              <a:path h="560265" w="646008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60778" y="1695328"/>
            <a:ext cx="13197732" cy="5912125"/>
          </a:xfrm>
          <a:custGeom>
            <a:avLst/>
            <a:gdLst/>
            <a:ahLst/>
            <a:cxnLst/>
            <a:rect r="r" b="b" t="t" l="l"/>
            <a:pathLst>
              <a:path h="5912125" w="13197732">
                <a:moveTo>
                  <a:pt x="0" y="0"/>
                </a:moveTo>
                <a:lnTo>
                  <a:pt x="13197731" y="0"/>
                </a:lnTo>
                <a:lnTo>
                  <a:pt x="13197731" y="5912125"/>
                </a:lnTo>
                <a:lnTo>
                  <a:pt x="0" y="59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79" t="-12047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7623" y="3031973"/>
            <a:ext cx="3705736" cy="6860132"/>
          </a:xfrm>
          <a:custGeom>
            <a:avLst/>
            <a:gdLst/>
            <a:ahLst/>
            <a:cxnLst/>
            <a:rect r="r" b="b" t="t" l="l"/>
            <a:pathLst>
              <a:path h="6860132" w="3705736">
                <a:moveTo>
                  <a:pt x="0" y="0"/>
                </a:moveTo>
                <a:lnTo>
                  <a:pt x="3705737" y="0"/>
                </a:lnTo>
                <a:lnTo>
                  <a:pt x="3705737" y="6860131"/>
                </a:lnTo>
                <a:lnTo>
                  <a:pt x="0" y="6860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849368" y="9126417"/>
            <a:ext cx="4294632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barre de notification sur page d’accueil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700024" y="1135063"/>
            <a:ext cx="646008" cy="560265"/>
          </a:xfrm>
          <a:custGeom>
            <a:avLst/>
            <a:gdLst/>
            <a:ahLst/>
            <a:cxnLst/>
            <a:rect r="r" b="b" t="t" l="l"/>
            <a:pathLst>
              <a:path h="560265" w="646008">
                <a:moveTo>
                  <a:pt x="0" y="0"/>
                </a:moveTo>
                <a:lnTo>
                  <a:pt x="646008" y="0"/>
                </a:lnTo>
                <a:lnTo>
                  <a:pt x="646008" y="560265"/>
                </a:lnTo>
                <a:lnTo>
                  <a:pt x="0" y="5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46032" y="929641"/>
            <a:ext cx="329796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des notifications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-95250"/>
            <a:ext cx="56334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notification page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9973" y="876168"/>
            <a:ext cx="838938" cy="727588"/>
          </a:xfrm>
          <a:custGeom>
            <a:avLst/>
            <a:gdLst/>
            <a:ahLst/>
            <a:cxnLst/>
            <a:rect r="r" b="b" t="t" l="l"/>
            <a:pathLst>
              <a:path h="727588" w="838938">
                <a:moveTo>
                  <a:pt x="0" y="0"/>
                </a:moveTo>
                <a:lnTo>
                  <a:pt x="838937" y="0"/>
                </a:lnTo>
                <a:lnTo>
                  <a:pt x="838937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7421" y="1363345"/>
            <a:ext cx="10592552" cy="5410174"/>
          </a:xfrm>
          <a:custGeom>
            <a:avLst/>
            <a:gdLst/>
            <a:ahLst/>
            <a:cxnLst/>
            <a:rect r="r" b="b" t="t" l="l"/>
            <a:pathLst>
              <a:path h="5410174" w="10592552">
                <a:moveTo>
                  <a:pt x="0" y="0"/>
                </a:moveTo>
                <a:lnTo>
                  <a:pt x="10592552" y="0"/>
                </a:lnTo>
                <a:lnTo>
                  <a:pt x="10592552" y="5410174"/>
                </a:lnTo>
                <a:lnTo>
                  <a:pt x="0" y="5410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34873" y="1964708"/>
            <a:ext cx="5102835" cy="2752274"/>
          </a:xfrm>
          <a:custGeom>
            <a:avLst/>
            <a:gdLst/>
            <a:ahLst/>
            <a:cxnLst/>
            <a:rect r="r" b="b" t="t" l="l"/>
            <a:pathLst>
              <a:path h="2752274" w="5102835">
                <a:moveTo>
                  <a:pt x="0" y="0"/>
                </a:moveTo>
                <a:lnTo>
                  <a:pt x="5102835" y="0"/>
                </a:lnTo>
                <a:lnTo>
                  <a:pt x="5102835" y="2752274"/>
                </a:lnTo>
                <a:lnTo>
                  <a:pt x="0" y="2752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839831" y="1771078"/>
            <a:ext cx="838938" cy="727588"/>
          </a:xfrm>
          <a:custGeom>
            <a:avLst/>
            <a:gdLst/>
            <a:ahLst/>
            <a:cxnLst/>
            <a:rect r="r" b="b" t="t" l="l"/>
            <a:pathLst>
              <a:path h="727588" w="838938">
                <a:moveTo>
                  <a:pt x="0" y="0"/>
                </a:moveTo>
                <a:lnTo>
                  <a:pt x="838938" y="0"/>
                </a:lnTo>
                <a:lnTo>
                  <a:pt x="838938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108164"/>
            <a:ext cx="5509223" cy="2873506"/>
          </a:xfrm>
          <a:custGeom>
            <a:avLst/>
            <a:gdLst/>
            <a:ahLst/>
            <a:cxnLst/>
            <a:rect r="r" b="b" t="t" l="l"/>
            <a:pathLst>
              <a:path h="2873506" w="5509223">
                <a:moveTo>
                  <a:pt x="0" y="0"/>
                </a:moveTo>
                <a:lnTo>
                  <a:pt x="5509223" y="0"/>
                </a:lnTo>
                <a:lnTo>
                  <a:pt x="5509223" y="2873506"/>
                </a:lnTo>
                <a:lnTo>
                  <a:pt x="0" y="2873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696" t="-20783" r="-1934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481277" y="7763355"/>
            <a:ext cx="5899256" cy="2218315"/>
          </a:xfrm>
          <a:custGeom>
            <a:avLst/>
            <a:gdLst/>
            <a:ahLst/>
            <a:cxnLst/>
            <a:rect r="r" b="b" t="t" l="l"/>
            <a:pathLst>
              <a:path h="2218315" w="5899256">
                <a:moveTo>
                  <a:pt x="0" y="0"/>
                </a:moveTo>
                <a:lnTo>
                  <a:pt x="5899256" y="0"/>
                </a:lnTo>
                <a:lnTo>
                  <a:pt x="5899256" y="2218315"/>
                </a:lnTo>
                <a:lnTo>
                  <a:pt x="0" y="2218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863" t="-44451" r="-59099" b="-9413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2118910" y="655955"/>
            <a:ext cx="159157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profile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37708" y="1398333"/>
            <a:ext cx="125029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 suivre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961065" y="7219678"/>
            <a:ext cx="838938" cy="727588"/>
          </a:xfrm>
          <a:custGeom>
            <a:avLst/>
            <a:gdLst/>
            <a:ahLst/>
            <a:cxnLst/>
            <a:rect r="r" b="b" t="t" l="l"/>
            <a:pathLst>
              <a:path h="727588" w="838938">
                <a:moveTo>
                  <a:pt x="0" y="0"/>
                </a:moveTo>
                <a:lnTo>
                  <a:pt x="838937" y="0"/>
                </a:lnTo>
                <a:lnTo>
                  <a:pt x="838937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80533" y="6846933"/>
            <a:ext cx="359049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les personnes abonnées au profile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537923" y="7108164"/>
            <a:ext cx="838938" cy="727588"/>
          </a:xfrm>
          <a:custGeom>
            <a:avLst/>
            <a:gdLst/>
            <a:ahLst/>
            <a:cxnLst/>
            <a:rect r="r" b="b" t="t" l="l"/>
            <a:pathLst>
              <a:path h="727588" w="838938">
                <a:moveTo>
                  <a:pt x="0" y="0"/>
                </a:moveTo>
                <a:lnTo>
                  <a:pt x="838937" y="0"/>
                </a:lnTo>
                <a:lnTo>
                  <a:pt x="838937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57392" y="7099213"/>
            <a:ext cx="390311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les abonnements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-95250"/>
            <a:ext cx="41708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profile page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375346"/>
            <a:ext cx="707198" cy="613334"/>
          </a:xfrm>
          <a:custGeom>
            <a:avLst/>
            <a:gdLst/>
            <a:ahLst/>
            <a:cxnLst/>
            <a:rect r="r" b="b" t="t" l="l"/>
            <a:pathLst>
              <a:path h="613334" w="707198">
                <a:moveTo>
                  <a:pt x="0" y="0"/>
                </a:moveTo>
                <a:lnTo>
                  <a:pt x="707198" y="0"/>
                </a:lnTo>
                <a:lnTo>
                  <a:pt x="707198" y="613334"/>
                </a:lnTo>
                <a:lnTo>
                  <a:pt x="0" y="613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920" y="2659056"/>
            <a:ext cx="12900527" cy="7256002"/>
          </a:xfrm>
          <a:custGeom>
            <a:avLst/>
            <a:gdLst/>
            <a:ahLst/>
            <a:cxnLst/>
            <a:rect r="r" b="b" t="t" l="l"/>
            <a:pathLst>
              <a:path h="7256002" w="12900527">
                <a:moveTo>
                  <a:pt x="0" y="0"/>
                </a:moveTo>
                <a:lnTo>
                  <a:pt x="12900528" y="0"/>
                </a:lnTo>
                <a:lnTo>
                  <a:pt x="12900528" y="7256002"/>
                </a:lnTo>
                <a:lnTo>
                  <a:pt x="0" y="7256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449146" y="4507435"/>
            <a:ext cx="2998382" cy="3266530"/>
          </a:xfrm>
          <a:custGeom>
            <a:avLst/>
            <a:gdLst/>
            <a:ahLst/>
            <a:cxnLst/>
            <a:rect r="r" b="b" t="t" l="l"/>
            <a:pathLst>
              <a:path h="3266530" w="2998382">
                <a:moveTo>
                  <a:pt x="0" y="0"/>
                </a:moveTo>
                <a:lnTo>
                  <a:pt x="2998382" y="0"/>
                </a:lnTo>
                <a:lnTo>
                  <a:pt x="2998382" y="3266530"/>
                </a:lnTo>
                <a:lnTo>
                  <a:pt x="0" y="3266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732" t="-15623" r="-70754" b="-7406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49146" y="808260"/>
            <a:ext cx="3900335" cy="2974005"/>
          </a:xfrm>
          <a:custGeom>
            <a:avLst/>
            <a:gdLst/>
            <a:ahLst/>
            <a:cxnLst/>
            <a:rect r="r" b="b" t="t" l="l"/>
            <a:pathLst>
              <a:path h="2974005" w="3900335">
                <a:moveTo>
                  <a:pt x="0" y="0"/>
                </a:moveTo>
                <a:lnTo>
                  <a:pt x="3900334" y="0"/>
                </a:lnTo>
                <a:lnTo>
                  <a:pt x="3900334" y="2974005"/>
                </a:lnTo>
                <a:lnTo>
                  <a:pt x="0" y="2974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191" t="-43613" r="-71877" b="-33545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5850289" y="2601"/>
            <a:ext cx="243771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vos abonnés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-54549"/>
            <a:ext cx="52738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420362" y="4507435"/>
            <a:ext cx="838938" cy="727588"/>
          </a:xfrm>
          <a:custGeom>
            <a:avLst/>
            <a:gdLst/>
            <a:ahLst/>
            <a:cxnLst/>
            <a:rect r="r" b="b" t="t" l="l"/>
            <a:pathLst>
              <a:path h="727588" w="838938">
                <a:moveTo>
                  <a:pt x="0" y="0"/>
                </a:moveTo>
                <a:lnTo>
                  <a:pt x="838938" y="0"/>
                </a:lnTo>
                <a:lnTo>
                  <a:pt x="838938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50289" y="3744165"/>
            <a:ext cx="246341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vos abonnéments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19920" y="1931468"/>
            <a:ext cx="838938" cy="727588"/>
          </a:xfrm>
          <a:custGeom>
            <a:avLst/>
            <a:gdLst/>
            <a:ahLst/>
            <a:cxnLst/>
            <a:rect r="r" b="b" t="t" l="l"/>
            <a:pathLst>
              <a:path h="727588" w="838938">
                <a:moveTo>
                  <a:pt x="0" y="0"/>
                </a:moveTo>
                <a:lnTo>
                  <a:pt x="838938" y="0"/>
                </a:lnTo>
                <a:lnTo>
                  <a:pt x="838938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8858" y="1726046"/>
            <a:ext cx="433912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votre profile et vos posts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2331148" y="8385250"/>
            <a:ext cx="840784" cy="729189"/>
          </a:xfrm>
          <a:custGeom>
            <a:avLst/>
            <a:gdLst/>
            <a:ahLst/>
            <a:cxnLst/>
            <a:rect r="r" b="b" t="t" l="l"/>
            <a:pathLst>
              <a:path h="729189" w="840784">
                <a:moveTo>
                  <a:pt x="840785" y="0"/>
                </a:moveTo>
                <a:lnTo>
                  <a:pt x="0" y="0"/>
                </a:lnTo>
                <a:lnTo>
                  <a:pt x="0" y="729189"/>
                </a:lnTo>
                <a:lnTo>
                  <a:pt x="840785" y="729189"/>
                </a:lnTo>
                <a:lnTo>
                  <a:pt x="84078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71933" y="8711745"/>
            <a:ext cx="246341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supprimer post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20089" y="4019990"/>
            <a:ext cx="838938" cy="727588"/>
          </a:xfrm>
          <a:custGeom>
            <a:avLst/>
            <a:gdLst/>
            <a:ahLst/>
            <a:cxnLst/>
            <a:rect r="r" b="b" t="t" l="l"/>
            <a:pathLst>
              <a:path h="727588" w="838938">
                <a:moveTo>
                  <a:pt x="0" y="0"/>
                </a:moveTo>
                <a:lnTo>
                  <a:pt x="838937" y="0"/>
                </a:lnTo>
                <a:lnTo>
                  <a:pt x="838937" y="727587"/>
                </a:lnTo>
                <a:lnTo>
                  <a:pt x="0" y="727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59026" y="412337"/>
            <a:ext cx="10920474" cy="5165883"/>
          </a:xfrm>
          <a:custGeom>
            <a:avLst/>
            <a:gdLst/>
            <a:ahLst/>
            <a:cxnLst/>
            <a:rect r="r" b="b" t="t" l="l"/>
            <a:pathLst>
              <a:path h="5165883" w="10920474">
                <a:moveTo>
                  <a:pt x="0" y="0"/>
                </a:moveTo>
                <a:lnTo>
                  <a:pt x="10920474" y="0"/>
                </a:lnTo>
                <a:lnTo>
                  <a:pt x="10920474" y="5165883"/>
                </a:lnTo>
                <a:lnTo>
                  <a:pt x="0" y="5165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37" t="-18192" r="-10889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20089" y="1052122"/>
            <a:ext cx="838938" cy="727588"/>
          </a:xfrm>
          <a:custGeom>
            <a:avLst/>
            <a:gdLst/>
            <a:ahLst/>
            <a:cxnLst/>
            <a:rect r="r" b="b" t="t" l="l"/>
            <a:pathLst>
              <a:path h="727588" w="838938">
                <a:moveTo>
                  <a:pt x="0" y="0"/>
                </a:moveTo>
                <a:lnTo>
                  <a:pt x="838937" y="0"/>
                </a:lnTo>
                <a:lnTo>
                  <a:pt x="838937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79500" y="4216461"/>
            <a:ext cx="838938" cy="727588"/>
          </a:xfrm>
          <a:custGeom>
            <a:avLst/>
            <a:gdLst/>
            <a:ahLst/>
            <a:cxnLst/>
            <a:rect r="r" b="b" t="t" l="l"/>
            <a:pathLst>
              <a:path h="727588" w="838938">
                <a:moveTo>
                  <a:pt x="0" y="0"/>
                </a:moveTo>
                <a:lnTo>
                  <a:pt x="838938" y="0"/>
                </a:lnTo>
                <a:lnTo>
                  <a:pt x="838938" y="727588"/>
                </a:lnTo>
                <a:lnTo>
                  <a:pt x="0" y="72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1139" y="7174293"/>
            <a:ext cx="8519906" cy="2795938"/>
          </a:xfrm>
          <a:custGeom>
            <a:avLst/>
            <a:gdLst/>
            <a:ahLst/>
            <a:cxnLst/>
            <a:rect r="r" b="b" t="t" l="l"/>
            <a:pathLst>
              <a:path h="2795938" w="8519906">
                <a:moveTo>
                  <a:pt x="0" y="0"/>
                </a:moveTo>
                <a:lnTo>
                  <a:pt x="8519905" y="0"/>
                </a:lnTo>
                <a:lnTo>
                  <a:pt x="8519905" y="2795938"/>
                </a:lnTo>
                <a:lnTo>
                  <a:pt x="0" y="2795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1" t="-73892" r="-3363" b="-16408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12660" y="6703700"/>
            <a:ext cx="8434474" cy="3266530"/>
          </a:xfrm>
          <a:custGeom>
            <a:avLst/>
            <a:gdLst/>
            <a:ahLst/>
            <a:cxnLst/>
            <a:rect r="r" b="b" t="t" l="l"/>
            <a:pathLst>
              <a:path h="3266530" w="8434474">
                <a:moveTo>
                  <a:pt x="0" y="0"/>
                </a:moveTo>
                <a:lnTo>
                  <a:pt x="8434474" y="0"/>
                </a:lnTo>
                <a:lnTo>
                  <a:pt x="8434474" y="3266531"/>
                </a:lnTo>
                <a:lnTo>
                  <a:pt x="0" y="3266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48" t="-77853" r="-2597" b="-6207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0" y="-78835"/>
            <a:ext cx="36329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home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1058" y="4374832"/>
            <a:ext cx="25890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notification barre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6142" y="1574287"/>
            <a:ext cx="161394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creer poste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98969" y="3815776"/>
            <a:ext cx="258903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voir les nouveaux posts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90609" y="6536378"/>
            <a:ext cx="735541" cy="637915"/>
          </a:xfrm>
          <a:custGeom>
            <a:avLst/>
            <a:gdLst/>
            <a:ahLst/>
            <a:cxnLst/>
            <a:rect r="r" b="b" t="t" l="l"/>
            <a:pathLst>
              <a:path h="637915" w="735541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26150" y="6330955"/>
            <a:ext cx="485610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liker, commenter , partager post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483680" y="6133759"/>
            <a:ext cx="735541" cy="637915"/>
          </a:xfrm>
          <a:custGeom>
            <a:avLst/>
            <a:gdLst/>
            <a:ahLst/>
            <a:cxnLst/>
            <a:rect r="r" b="b" t="t" l="l"/>
            <a:pathLst>
              <a:path h="637915" w="735541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219221" y="5928337"/>
            <a:ext cx="485610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rependre sur commentaire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6256" y="3488719"/>
            <a:ext cx="735541" cy="637915"/>
          </a:xfrm>
          <a:custGeom>
            <a:avLst/>
            <a:gdLst/>
            <a:ahLst/>
            <a:cxnLst/>
            <a:rect r="r" b="b" t="t" l="l"/>
            <a:pathLst>
              <a:path h="637915" w="735541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4875" y="1897826"/>
            <a:ext cx="5312780" cy="4114800"/>
          </a:xfrm>
          <a:custGeom>
            <a:avLst/>
            <a:gdLst/>
            <a:ahLst/>
            <a:cxnLst/>
            <a:rect r="r" b="b" t="t" l="l"/>
            <a:pathLst>
              <a:path h="4114800" w="5312780">
                <a:moveTo>
                  <a:pt x="0" y="0"/>
                </a:moveTo>
                <a:lnTo>
                  <a:pt x="5312780" y="0"/>
                </a:lnTo>
                <a:lnTo>
                  <a:pt x="53127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136330" y="4505585"/>
            <a:ext cx="735541" cy="637915"/>
          </a:xfrm>
          <a:custGeom>
            <a:avLst/>
            <a:gdLst/>
            <a:ahLst/>
            <a:cxnLst/>
            <a:rect r="r" b="b" t="t" l="l"/>
            <a:pathLst>
              <a:path h="637915" w="735541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89616" y="3656041"/>
            <a:ext cx="6684516" cy="6277633"/>
          </a:xfrm>
          <a:custGeom>
            <a:avLst/>
            <a:gdLst/>
            <a:ahLst/>
            <a:cxnLst/>
            <a:rect r="r" b="b" t="t" l="l"/>
            <a:pathLst>
              <a:path h="6277633" w="6684516">
                <a:moveTo>
                  <a:pt x="0" y="0"/>
                </a:moveTo>
                <a:lnTo>
                  <a:pt x="6684516" y="0"/>
                </a:lnTo>
                <a:lnTo>
                  <a:pt x="6684516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0" y="-78835"/>
            <a:ext cx="74357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logout and login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61797" y="3283296"/>
            <a:ext cx="302781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modifiez votre profile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1871" y="4300163"/>
            <a:ext cx="227212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deconnecter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34481" y="3086100"/>
            <a:ext cx="735541" cy="637915"/>
          </a:xfrm>
          <a:custGeom>
            <a:avLst/>
            <a:gdLst/>
            <a:ahLst/>
            <a:cxnLst/>
            <a:rect r="r" b="b" t="t" l="l"/>
            <a:pathLst>
              <a:path h="637915" w="735541">
                <a:moveTo>
                  <a:pt x="0" y="0"/>
                </a:moveTo>
                <a:lnTo>
                  <a:pt x="735542" y="0"/>
                </a:lnTo>
                <a:lnTo>
                  <a:pt x="735542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574132" y="2713355"/>
            <a:ext cx="175351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 page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849991" y="8500635"/>
            <a:ext cx="542612" cy="470592"/>
          </a:xfrm>
          <a:custGeom>
            <a:avLst/>
            <a:gdLst/>
            <a:ahLst/>
            <a:cxnLst/>
            <a:rect r="r" b="b" t="t" l="l"/>
            <a:pathLst>
              <a:path h="470592" w="542612">
                <a:moveTo>
                  <a:pt x="0" y="0"/>
                </a:moveTo>
                <a:lnTo>
                  <a:pt x="542612" y="0"/>
                </a:lnTo>
                <a:lnTo>
                  <a:pt x="542612" y="470592"/>
                </a:lnTo>
                <a:lnTo>
                  <a:pt x="0" y="47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77402" y="8127890"/>
            <a:ext cx="102870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sign-in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0229"/>
            <a:ext cx="10960100" cy="759893"/>
            <a:chOff x="0" y="0"/>
            <a:chExt cx="14613467" cy="101319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327592" y="139565"/>
              <a:ext cx="13285875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Social Media Laravel App : Uconnect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327592" y="537075"/>
              <a:ext cx="13285875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june 12, 2025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79936" y="292037"/>
              <a:ext cx="453319" cy="453319"/>
            </a:xfrm>
            <a:custGeom>
              <a:avLst/>
              <a:gdLst/>
              <a:ahLst/>
              <a:cxnLst/>
              <a:rect r="r" b="b" t="t" l="l"/>
              <a:pathLst>
                <a:path h="453319" w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354580"/>
            <a:ext cx="10665474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2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Dans un monde où les réseaux sociaux façonnent nos relations et notre accès à l'information, les étudiants et le personnel universitaire restent souvent dispersés sur des plateformes généralistes, sans espace dédié à leur réalité quotidienne. C’est là qu’intervient Uconnecte : un réseau social universitaire privé, conçu spécialement pour la communauté de l'Université Euromed de Fès.</a:t>
            </a:r>
          </a:p>
          <a:p>
            <a:pPr algn="l">
              <a:lnSpc>
                <a:spcPts val="3120"/>
              </a:lnSpc>
            </a:pPr>
            <a:r>
              <a:rPr lang="en-US" sz="2400" spc="-2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Uconnecte, contraction de "University Connecté", vise à connecter les étudiants, les enseignants et les membres du staff dans un cadre sécurisé, ciblé et exclusivement académique. L’objectif est simple : reproduire l’expérience sociale d’un Facebook, mais en l’adaptant aux besoins, valeurs et opportunités propres à notre université.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376030" y="3835426"/>
            <a:ext cx="3358387" cy="4132244"/>
          </a:xfrm>
          <a:custGeom>
            <a:avLst/>
            <a:gdLst/>
            <a:ahLst/>
            <a:cxnLst/>
            <a:rect r="r" b="b" t="t" l="l"/>
            <a:pathLst>
              <a:path h="4132244" w="3358387">
                <a:moveTo>
                  <a:pt x="0" y="0"/>
                </a:moveTo>
                <a:lnTo>
                  <a:pt x="3358388" y="0"/>
                </a:lnTo>
                <a:lnTo>
                  <a:pt x="3358388" y="4132243"/>
                </a:lnTo>
                <a:lnTo>
                  <a:pt x="0" y="4132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04054" y="206090"/>
            <a:ext cx="2415158" cy="3629336"/>
          </a:xfrm>
          <a:custGeom>
            <a:avLst/>
            <a:gdLst/>
            <a:ahLst/>
            <a:cxnLst/>
            <a:rect r="r" b="b" t="t" l="l"/>
            <a:pathLst>
              <a:path h="3629336" w="2415158">
                <a:moveTo>
                  <a:pt x="0" y="0"/>
                </a:moveTo>
                <a:lnTo>
                  <a:pt x="2415158" y="0"/>
                </a:lnTo>
                <a:lnTo>
                  <a:pt x="2415158" y="3629336"/>
                </a:lnTo>
                <a:lnTo>
                  <a:pt x="0" y="362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41108" y="5416535"/>
            <a:ext cx="5378104" cy="4722954"/>
          </a:xfrm>
          <a:custGeom>
            <a:avLst/>
            <a:gdLst/>
            <a:ahLst/>
            <a:cxnLst/>
            <a:rect r="r" b="b" t="t" l="l"/>
            <a:pathLst>
              <a:path h="4722954" w="5378104">
                <a:moveTo>
                  <a:pt x="0" y="0"/>
                </a:moveTo>
                <a:lnTo>
                  <a:pt x="5378104" y="0"/>
                </a:lnTo>
                <a:lnTo>
                  <a:pt x="5378104" y="4722953"/>
                </a:lnTo>
                <a:lnTo>
                  <a:pt x="0" y="4722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19175"/>
            <a:ext cx="10665474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932" y="1542793"/>
            <a:ext cx="10832537" cy="5649854"/>
          </a:xfrm>
          <a:custGeom>
            <a:avLst/>
            <a:gdLst/>
            <a:ahLst/>
            <a:cxnLst/>
            <a:rect r="r" b="b" t="t" l="l"/>
            <a:pathLst>
              <a:path h="5649854" w="10832537">
                <a:moveTo>
                  <a:pt x="0" y="0"/>
                </a:moveTo>
                <a:lnTo>
                  <a:pt x="10832537" y="0"/>
                </a:lnTo>
                <a:lnTo>
                  <a:pt x="10832537" y="5649855"/>
                </a:lnTo>
                <a:lnTo>
                  <a:pt x="0" y="5649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927750" y="1142905"/>
            <a:ext cx="735541" cy="637915"/>
          </a:xfrm>
          <a:custGeom>
            <a:avLst/>
            <a:gdLst/>
            <a:ahLst/>
            <a:cxnLst/>
            <a:rect r="r" b="b" t="t" l="l"/>
            <a:pathLst>
              <a:path h="637915" w="735541">
                <a:moveTo>
                  <a:pt x="0" y="0"/>
                </a:moveTo>
                <a:lnTo>
                  <a:pt x="735541" y="0"/>
                </a:lnTo>
                <a:lnTo>
                  <a:pt x="735541" y="637915"/>
                </a:lnTo>
                <a:lnTo>
                  <a:pt x="0" y="63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8997" y="4802230"/>
            <a:ext cx="11225960" cy="5139311"/>
          </a:xfrm>
          <a:custGeom>
            <a:avLst/>
            <a:gdLst/>
            <a:ahLst/>
            <a:cxnLst/>
            <a:rect r="r" b="b" t="t" l="l"/>
            <a:pathLst>
              <a:path h="5139311" w="11225960">
                <a:moveTo>
                  <a:pt x="0" y="0"/>
                </a:moveTo>
                <a:lnTo>
                  <a:pt x="11225959" y="0"/>
                </a:lnTo>
                <a:lnTo>
                  <a:pt x="11225959" y="5139311"/>
                </a:lnTo>
                <a:lnTo>
                  <a:pt x="0" y="5139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1FF72">
                    <a:alpha val="100000"/>
                  </a:srgbClr>
                </a:gs>
                <a:gs pos="100000">
                  <a:srgbClr val="C1FF72">
                    <a:alpha val="625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-78835"/>
            <a:ext cx="675322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3E6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dark and light mood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67796" y="990600"/>
            <a:ext cx="294799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dark &amp; light toggle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2186" y="5143500"/>
            <a:ext cx="6414796" cy="5143500"/>
          </a:xfrm>
          <a:custGeom>
            <a:avLst/>
            <a:gdLst/>
            <a:ahLst/>
            <a:cxnLst/>
            <a:rect r="r" b="b" t="t" l="l"/>
            <a:pathLst>
              <a:path h="5143500" w="6414796">
                <a:moveTo>
                  <a:pt x="0" y="0"/>
                </a:moveTo>
                <a:lnTo>
                  <a:pt x="6414796" y="0"/>
                </a:lnTo>
                <a:lnTo>
                  <a:pt x="641479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824" y="3293523"/>
            <a:ext cx="11333363" cy="5964777"/>
          </a:xfrm>
          <a:custGeom>
            <a:avLst/>
            <a:gdLst/>
            <a:ahLst/>
            <a:cxnLst/>
            <a:rect r="r" b="b" t="t" l="l"/>
            <a:pathLst>
              <a:path h="5964777" w="11333363">
                <a:moveTo>
                  <a:pt x="0" y="0"/>
                </a:moveTo>
                <a:lnTo>
                  <a:pt x="11333362" y="0"/>
                </a:lnTo>
                <a:lnTo>
                  <a:pt x="11333362" y="5964777"/>
                </a:lnTo>
                <a:lnTo>
                  <a:pt x="0" y="5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23" t="0" r="-776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3529"/>
            <a:ext cx="16230600" cy="19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Technologies utilisées &amp; Environnement de développement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73736" y="854603"/>
            <a:ext cx="7038232" cy="9605528"/>
          </a:xfrm>
          <a:custGeom>
            <a:avLst/>
            <a:gdLst/>
            <a:ahLst/>
            <a:cxnLst/>
            <a:rect r="r" b="b" t="t" l="l"/>
            <a:pathLst>
              <a:path h="9605528" w="7038232">
                <a:moveTo>
                  <a:pt x="0" y="0"/>
                </a:moveTo>
                <a:lnTo>
                  <a:pt x="7038232" y="0"/>
                </a:lnTo>
                <a:lnTo>
                  <a:pt x="7038232" y="9605527"/>
                </a:lnTo>
                <a:lnTo>
                  <a:pt x="0" y="9605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2267" y="3991958"/>
            <a:ext cx="11576390" cy="4209596"/>
          </a:xfrm>
          <a:custGeom>
            <a:avLst/>
            <a:gdLst/>
            <a:ahLst/>
            <a:cxnLst/>
            <a:rect r="r" b="b" t="t" l="l"/>
            <a:pathLst>
              <a:path h="4209596" w="11576390">
                <a:moveTo>
                  <a:pt x="0" y="0"/>
                </a:moveTo>
                <a:lnTo>
                  <a:pt x="11576390" y="0"/>
                </a:lnTo>
                <a:lnTo>
                  <a:pt x="11576390" y="4209597"/>
                </a:lnTo>
                <a:lnTo>
                  <a:pt x="0" y="4209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76411" y="4387246"/>
            <a:ext cx="322784" cy="323188"/>
          </a:xfrm>
          <a:custGeom>
            <a:avLst/>
            <a:gdLst/>
            <a:ahLst/>
            <a:cxnLst/>
            <a:rect r="r" b="b" t="t" l="l"/>
            <a:pathLst>
              <a:path h="323188" w="322784">
                <a:moveTo>
                  <a:pt x="0" y="0"/>
                </a:moveTo>
                <a:lnTo>
                  <a:pt x="322784" y="0"/>
                </a:lnTo>
                <a:lnTo>
                  <a:pt x="322784" y="323187"/>
                </a:lnTo>
                <a:lnTo>
                  <a:pt x="0" y="323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0665474" cy="19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Axes d'Amélioration</a:t>
            </a:r>
          </a:p>
          <a:p>
            <a:pPr algn="l">
              <a:lnSpc>
                <a:spcPts val="776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376411" y="6096756"/>
            <a:ext cx="322784" cy="323188"/>
          </a:xfrm>
          <a:custGeom>
            <a:avLst/>
            <a:gdLst/>
            <a:ahLst/>
            <a:cxnLst/>
            <a:rect r="r" b="b" t="t" l="l"/>
            <a:pathLst>
              <a:path h="323188" w="322784">
                <a:moveTo>
                  <a:pt x="0" y="0"/>
                </a:moveTo>
                <a:lnTo>
                  <a:pt x="322784" y="0"/>
                </a:lnTo>
                <a:lnTo>
                  <a:pt x="322784" y="323188"/>
                </a:lnTo>
                <a:lnTo>
                  <a:pt x="0" y="32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76822" y="7303824"/>
            <a:ext cx="322784" cy="323188"/>
          </a:xfrm>
          <a:custGeom>
            <a:avLst/>
            <a:gdLst/>
            <a:ahLst/>
            <a:cxnLst/>
            <a:rect r="r" b="b" t="t" l="l"/>
            <a:pathLst>
              <a:path h="323188" w="322784">
                <a:moveTo>
                  <a:pt x="0" y="0"/>
                </a:moveTo>
                <a:lnTo>
                  <a:pt x="322783" y="0"/>
                </a:lnTo>
                <a:lnTo>
                  <a:pt x="322783" y="323188"/>
                </a:lnTo>
                <a:lnTo>
                  <a:pt x="0" y="32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58113" y="6419944"/>
            <a:ext cx="322784" cy="323188"/>
          </a:xfrm>
          <a:custGeom>
            <a:avLst/>
            <a:gdLst/>
            <a:ahLst/>
            <a:cxnLst/>
            <a:rect r="r" b="b" t="t" l="l"/>
            <a:pathLst>
              <a:path h="323188" w="322784">
                <a:moveTo>
                  <a:pt x="0" y="0"/>
                </a:moveTo>
                <a:lnTo>
                  <a:pt x="322784" y="0"/>
                </a:lnTo>
                <a:lnTo>
                  <a:pt x="322784" y="323188"/>
                </a:lnTo>
                <a:lnTo>
                  <a:pt x="0" y="32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22036" y="4901816"/>
            <a:ext cx="2437264" cy="4498305"/>
          </a:xfrm>
          <a:custGeom>
            <a:avLst/>
            <a:gdLst/>
            <a:ahLst/>
            <a:cxnLst/>
            <a:rect r="r" b="b" t="t" l="l"/>
            <a:pathLst>
              <a:path h="4498305" w="2437264">
                <a:moveTo>
                  <a:pt x="0" y="0"/>
                </a:moveTo>
                <a:lnTo>
                  <a:pt x="2437264" y="0"/>
                </a:lnTo>
                <a:lnTo>
                  <a:pt x="2437264" y="4498305"/>
                </a:lnTo>
                <a:lnTo>
                  <a:pt x="0" y="449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27192"/>
            <a:ext cx="12936187" cy="212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spc="-472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Thank you.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73944" y="2811405"/>
            <a:ext cx="7702916" cy="4664190"/>
          </a:xfrm>
          <a:custGeom>
            <a:avLst/>
            <a:gdLst/>
            <a:ahLst/>
            <a:cxnLst/>
            <a:rect r="r" b="b" t="t" l="l"/>
            <a:pathLst>
              <a:path h="4664190" w="7702916">
                <a:moveTo>
                  <a:pt x="0" y="0"/>
                </a:moveTo>
                <a:lnTo>
                  <a:pt x="7702916" y="0"/>
                </a:lnTo>
                <a:lnTo>
                  <a:pt x="7702916" y="4664190"/>
                </a:lnTo>
                <a:lnTo>
                  <a:pt x="0" y="4664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54" t="-7882" r="-12057" b="-163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2152" y="5601495"/>
            <a:ext cx="4600864" cy="4271095"/>
          </a:xfrm>
          <a:custGeom>
            <a:avLst/>
            <a:gdLst/>
            <a:ahLst/>
            <a:cxnLst/>
            <a:rect r="r" b="b" t="t" l="l"/>
            <a:pathLst>
              <a:path h="4271095" w="4600864">
                <a:moveTo>
                  <a:pt x="0" y="0"/>
                </a:moveTo>
                <a:lnTo>
                  <a:pt x="4600865" y="0"/>
                </a:lnTo>
                <a:lnTo>
                  <a:pt x="4600865" y="4271094"/>
                </a:lnTo>
                <a:lnTo>
                  <a:pt x="0" y="427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90" r="-751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9266" y="5650424"/>
            <a:ext cx="4975104" cy="3650342"/>
          </a:xfrm>
          <a:custGeom>
            <a:avLst/>
            <a:gdLst/>
            <a:ahLst/>
            <a:cxnLst/>
            <a:rect r="r" b="b" t="t" l="l"/>
            <a:pathLst>
              <a:path h="3650342" w="4975104">
                <a:moveTo>
                  <a:pt x="0" y="0"/>
                </a:moveTo>
                <a:lnTo>
                  <a:pt x="4975103" y="0"/>
                </a:lnTo>
                <a:lnTo>
                  <a:pt x="4975103" y="3650342"/>
                </a:lnTo>
                <a:lnTo>
                  <a:pt x="0" y="365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4" t="0" r="-235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1225" y="1019175"/>
            <a:ext cx="16230600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Pourquoi Uconnecte ? Quelle nécessité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0971" y="2685699"/>
            <a:ext cx="12126058" cy="5532928"/>
          </a:xfrm>
          <a:custGeom>
            <a:avLst/>
            <a:gdLst/>
            <a:ahLst/>
            <a:cxnLst/>
            <a:rect r="r" b="b" t="t" l="l"/>
            <a:pathLst>
              <a:path h="5532928" w="12126058">
                <a:moveTo>
                  <a:pt x="0" y="0"/>
                </a:moveTo>
                <a:lnTo>
                  <a:pt x="12126058" y="0"/>
                </a:lnTo>
                <a:lnTo>
                  <a:pt x="12126058" y="5532928"/>
                </a:lnTo>
                <a:lnTo>
                  <a:pt x="0" y="553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6230600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Architecture du Système de Plateforme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024" y="6666010"/>
            <a:ext cx="1893436" cy="1552617"/>
          </a:xfrm>
          <a:custGeom>
            <a:avLst/>
            <a:gdLst/>
            <a:ahLst/>
            <a:cxnLst/>
            <a:rect r="r" b="b" t="t" l="l"/>
            <a:pathLst>
              <a:path h="1552617" w="1893436">
                <a:moveTo>
                  <a:pt x="0" y="0"/>
                </a:moveTo>
                <a:lnTo>
                  <a:pt x="1893435" y="0"/>
                </a:lnTo>
                <a:lnTo>
                  <a:pt x="1893435" y="1552617"/>
                </a:lnTo>
                <a:lnTo>
                  <a:pt x="0" y="155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3846" y="7962450"/>
            <a:ext cx="3874250" cy="2324550"/>
          </a:xfrm>
          <a:custGeom>
            <a:avLst/>
            <a:gdLst/>
            <a:ahLst/>
            <a:cxnLst/>
            <a:rect r="r" b="b" t="t" l="l"/>
            <a:pathLst>
              <a:path h="2324550" w="3874250">
                <a:moveTo>
                  <a:pt x="0" y="0"/>
                </a:moveTo>
                <a:lnTo>
                  <a:pt x="3874250" y="0"/>
                </a:lnTo>
                <a:lnTo>
                  <a:pt x="3874250" y="2324550"/>
                </a:lnTo>
                <a:lnTo>
                  <a:pt x="0" y="2324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1FF72">
                <a:alpha val="45000"/>
              </a:srgbClr>
            </a:gs>
            <a:gs pos="100000">
              <a:srgbClr val="C1FF72">
                <a:alpha val="7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19200"/>
            <a:ext cx="16230600" cy="622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spc="-472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Conception UML de l’application </a:t>
            </a:r>
            <a:r>
              <a:rPr lang="en-US" sz="15242" spc="-472" b="true">
                <a:solidFill>
                  <a:srgbClr val="1A366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</a:t>
            </a:r>
            <a:r>
              <a:rPr lang="en-US" sz="15242" spc="-472" b="true">
                <a:solidFill>
                  <a:srgbClr val="43AF3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connecte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00122" y="8841105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640229"/>
            <a:ext cx="10960100" cy="759893"/>
            <a:chOff x="0" y="0"/>
            <a:chExt cx="14613467" cy="101319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327592" y="139565"/>
              <a:ext cx="13285875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Social Media Laravel App : Uconnect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27592" y="537075"/>
              <a:ext cx="13285875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19"/>
                </a:lnSpc>
              </a:pPr>
              <a:r>
                <a:rPr lang="en-US" sz="1599" spc="-4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june 12, 2025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1013191" cy="101319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24140" y="0"/>
                    </a:moveTo>
                    <a:lnTo>
                      <a:pt x="588660" y="0"/>
                    </a:lnTo>
                    <a:cubicBezTo>
                      <a:pt x="648106" y="0"/>
                      <a:pt x="705117" y="23615"/>
                      <a:pt x="747151" y="65649"/>
                    </a:cubicBezTo>
                    <a:cubicBezTo>
                      <a:pt x="789185" y="107683"/>
                      <a:pt x="812800" y="164694"/>
                      <a:pt x="812800" y="224140"/>
                    </a:cubicBezTo>
                    <a:lnTo>
                      <a:pt x="812800" y="588660"/>
                    </a:lnTo>
                    <a:cubicBezTo>
                      <a:pt x="812800" y="648106"/>
                      <a:pt x="789185" y="705117"/>
                      <a:pt x="747151" y="747151"/>
                    </a:cubicBezTo>
                    <a:cubicBezTo>
                      <a:pt x="705117" y="789185"/>
                      <a:pt x="648106" y="812800"/>
                      <a:pt x="588660" y="812800"/>
                    </a:cubicBezTo>
                    <a:lnTo>
                      <a:pt x="224140" y="812800"/>
                    </a:lnTo>
                    <a:cubicBezTo>
                      <a:pt x="164694" y="812800"/>
                      <a:pt x="107683" y="789185"/>
                      <a:pt x="65649" y="747151"/>
                    </a:cubicBezTo>
                    <a:cubicBezTo>
                      <a:pt x="23615" y="705117"/>
                      <a:pt x="0" y="648106"/>
                      <a:pt x="0" y="588660"/>
                    </a:cubicBezTo>
                    <a:lnTo>
                      <a:pt x="0" y="224140"/>
                    </a:lnTo>
                    <a:cubicBezTo>
                      <a:pt x="0" y="164694"/>
                      <a:pt x="23615" y="107683"/>
                      <a:pt x="65649" y="65649"/>
                    </a:cubicBezTo>
                    <a:cubicBezTo>
                      <a:pt x="107683" y="23615"/>
                      <a:pt x="164694" y="0"/>
                      <a:pt x="22414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1FF72">
                      <a:alpha val="100000"/>
                    </a:srgbClr>
                  </a:gs>
                  <a:gs pos="100000">
                    <a:srgbClr val="C1FF72">
                      <a:alpha val="625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79936" y="292037"/>
              <a:ext cx="453319" cy="453319"/>
            </a:xfrm>
            <a:custGeom>
              <a:avLst/>
              <a:gdLst/>
              <a:ahLst/>
              <a:cxnLst/>
              <a:rect r="r" b="b" t="t" l="l"/>
              <a:pathLst>
                <a:path h="453319" w="453319">
                  <a:moveTo>
                    <a:pt x="0" y="0"/>
                  </a:moveTo>
                  <a:lnTo>
                    <a:pt x="453319" y="0"/>
                  </a:lnTo>
                  <a:lnTo>
                    <a:pt x="453319" y="453318"/>
                  </a:lnTo>
                  <a:lnTo>
                    <a:pt x="0" y="45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4900" y="0"/>
            <a:ext cx="8953100" cy="10287000"/>
            <a:chOff x="0" y="0"/>
            <a:chExt cx="2976190" cy="3419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6190" cy="3419605"/>
            </a:xfrm>
            <a:custGeom>
              <a:avLst/>
              <a:gdLst/>
              <a:ahLst/>
              <a:cxnLst/>
              <a:rect r="r" b="b" t="t" l="l"/>
              <a:pathLst>
                <a:path h="3419605" w="2976190">
                  <a:moveTo>
                    <a:pt x="0" y="0"/>
                  </a:moveTo>
                  <a:lnTo>
                    <a:pt x="2976190" y="0"/>
                  </a:lnTo>
                  <a:lnTo>
                    <a:pt x="2976190" y="3419605"/>
                  </a:lnTo>
                  <a:lnTo>
                    <a:pt x="0" y="3419605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976190" cy="3429130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46358" y="7644130"/>
            <a:ext cx="3571446" cy="2642870"/>
          </a:xfrm>
          <a:custGeom>
            <a:avLst/>
            <a:gdLst/>
            <a:ahLst/>
            <a:cxnLst/>
            <a:rect r="r" b="b" t="t" l="l"/>
            <a:pathLst>
              <a:path h="2642870" w="3571446">
                <a:moveTo>
                  <a:pt x="0" y="0"/>
                </a:moveTo>
                <a:lnTo>
                  <a:pt x="3571446" y="0"/>
                </a:lnTo>
                <a:lnTo>
                  <a:pt x="3571446" y="2642870"/>
                </a:lnTo>
                <a:lnTo>
                  <a:pt x="0" y="264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89876" y="312205"/>
            <a:ext cx="5443148" cy="9662591"/>
          </a:xfrm>
          <a:custGeom>
            <a:avLst/>
            <a:gdLst/>
            <a:ahLst/>
            <a:cxnLst/>
            <a:rect r="r" b="b" t="t" l="l"/>
            <a:pathLst>
              <a:path h="9662591" w="5443148">
                <a:moveTo>
                  <a:pt x="0" y="0"/>
                </a:moveTo>
                <a:lnTo>
                  <a:pt x="5443148" y="0"/>
                </a:lnTo>
                <a:lnTo>
                  <a:pt x="5443148" y="9662590"/>
                </a:lnTo>
                <a:lnTo>
                  <a:pt x="0" y="96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81153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 case</a:t>
            </a: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diagram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11730"/>
            <a:ext cx="6329577" cy="152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3"/>
              </a:lnSpc>
            </a:pPr>
            <a:r>
              <a:rPr lang="en-US" sz="1871" spc="-1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Ce diagramme fournit une vue d’ensemble fonctionnelle du système réaliser, sans entrer dans les détails techniques. </a:t>
            </a:r>
          </a:p>
          <a:p>
            <a:pPr algn="just">
              <a:lnSpc>
                <a:spcPts val="2433"/>
              </a:lnSpc>
            </a:pPr>
            <a:r>
              <a:rPr lang="en-US" sz="1871" spc="-1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Permet de mieux comprendre les besoins utilisateurs et guider le développement et sans motionner les fonctionnalités non développer 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0821" y="2213723"/>
            <a:ext cx="14702177" cy="8073277"/>
            <a:chOff x="0" y="0"/>
            <a:chExt cx="4887299" cy="26837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7299" cy="2683719"/>
            </a:xfrm>
            <a:custGeom>
              <a:avLst/>
              <a:gdLst/>
              <a:ahLst/>
              <a:cxnLst/>
              <a:rect r="r" b="b" t="t" l="l"/>
              <a:pathLst>
                <a:path h="2683719" w="4887299">
                  <a:moveTo>
                    <a:pt x="0" y="0"/>
                  </a:moveTo>
                  <a:lnTo>
                    <a:pt x="4887299" y="0"/>
                  </a:lnTo>
                  <a:lnTo>
                    <a:pt x="4887299" y="2683719"/>
                  </a:lnTo>
                  <a:lnTo>
                    <a:pt x="0" y="2683719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887299" cy="2693244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39895" y="1868872"/>
            <a:ext cx="14461900" cy="8056483"/>
          </a:xfrm>
          <a:custGeom>
            <a:avLst/>
            <a:gdLst/>
            <a:ahLst/>
            <a:cxnLst/>
            <a:rect r="r" b="b" t="t" l="l"/>
            <a:pathLst>
              <a:path h="8056483" w="14461900">
                <a:moveTo>
                  <a:pt x="0" y="0"/>
                </a:moveTo>
                <a:lnTo>
                  <a:pt x="14461900" y="0"/>
                </a:lnTo>
                <a:lnTo>
                  <a:pt x="14461900" y="8056483"/>
                </a:lnTo>
                <a:lnTo>
                  <a:pt x="0" y="8056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EAEAFE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88457" y="1028896"/>
            <a:ext cx="466601" cy="636800"/>
          </a:xfrm>
          <a:custGeom>
            <a:avLst/>
            <a:gdLst/>
            <a:ahLst/>
            <a:cxnLst/>
            <a:rect r="r" b="b" t="t" l="l"/>
            <a:pathLst>
              <a:path h="636800" w="466601">
                <a:moveTo>
                  <a:pt x="0" y="0"/>
                </a:moveTo>
                <a:lnTo>
                  <a:pt x="466600" y="0"/>
                </a:lnTo>
                <a:lnTo>
                  <a:pt x="466600" y="636800"/>
                </a:lnTo>
                <a:lnTo>
                  <a:pt x="0" y="63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0505" y="529029"/>
            <a:ext cx="7377315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Sequence</a:t>
            </a: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diagram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28637"/>
            <a:ext cx="687775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authentification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4625" y="1798513"/>
            <a:ext cx="16438749" cy="8036120"/>
            <a:chOff x="0" y="0"/>
            <a:chExt cx="5464570" cy="26713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64570" cy="2671368"/>
            </a:xfrm>
            <a:custGeom>
              <a:avLst/>
              <a:gdLst/>
              <a:ahLst/>
              <a:cxnLst/>
              <a:rect r="r" b="b" t="t" l="l"/>
              <a:pathLst>
                <a:path h="2671368" w="5464570">
                  <a:moveTo>
                    <a:pt x="0" y="0"/>
                  </a:moveTo>
                  <a:lnTo>
                    <a:pt x="5464570" y="0"/>
                  </a:lnTo>
                  <a:lnTo>
                    <a:pt x="5464570" y="2671368"/>
                  </a:lnTo>
                  <a:lnTo>
                    <a:pt x="0" y="2671368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464570" cy="2680893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2701" y="2033080"/>
            <a:ext cx="15902599" cy="7566986"/>
          </a:xfrm>
          <a:custGeom>
            <a:avLst/>
            <a:gdLst/>
            <a:ahLst/>
            <a:cxnLst/>
            <a:rect r="r" b="b" t="t" l="l"/>
            <a:pathLst>
              <a:path h="7566986" w="15902599">
                <a:moveTo>
                  <a:pt x="0" y="0"/>
                </a:moveTo>
                <a:lnTo>
                  <a:pt x="15902598" y="0"/>
                </a:lnTo>
                <a:lnTo>
                  <a:pt x="15902598" y="7566986"/>
                </a:lnTo>
                <a:lnTo>
                  <a:pt x="0" y="7566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9258300"/>
            <a:ext cx="2633612" cy="92176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00505" y="528638"/>
            <a:ext cx="7377315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Sequence</a:t>
            </a: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diagram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5701" y="528638"/>
            <a:ext cx="687775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creation de poste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21316"/>
            <a:ext cx="18288000" cy="7365684"/>
            <a:chOff x="0" y="0"/>
            <a:chExt cx="6079298" cy="24485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79298" cy="2448501"/>
            </a:xfrm>
            <a:custGeom>
              <a:avLst/>
              <a:gdLst/>
              <a:ahLst/>
              <a:cxnLst/>
              <a:rect r="r" b="b" t="t" l="l"/>
              <a:pathLst>
                <a:path h="2448501" w="6079298">
                  <a:moveTo>
                    <a:pt x="0" y="0"/>
                  </a:moveTo>
                  <a:lnTo>
                    <a:pt x="6079298" y="0"/>
                  </a:lnTo>
                  <a:lnTo>
                    <a:pt x="6079298" y="2448501"/>
                  </a:lnTo>
                  <a:lnTo>
                    <a:pt x="0" y="2448501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6079298" cy="2458026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907931"/>
            <a:ext cx="18253806" cy="4471138"/>
          </a:xfrm>
          <a:custGeom>
            <a:avLst/>
            <a:gdLst/>
            <a:ahLst/>
            <a:cxnLst/>
            <a:rect r="r" b="b" t="t" l="l"/>
            <a:pathLst>
              <a:path h="4471138" w="18253806">
                <a:moveTo>
                  <a:pt x="0" y="0"/>
                </a:moveTo>
                <a:lnTo>
                  <a:pt x="18253806" y="0"/>
                </a:lnTo>
                <a:lnTo>
                  <a:pt x="18253806" y="4471138"/>
                </a:lnTo>
                <a:lnTo>
                  <a:pt x="0" y="447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" t="0" r="-330" b="0"/>
            </a:stretch>
          </a:blipFill>
          <a:ln w="38100" cap="sq">
            <a:solidFill>
              <a:srgbClr val="EAEAFE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926298" y="487331"/>
            <a:ext cx="454750" cy="541369"/>
          </a:xfrm>
          <a:custGeom>
            <a:avLst/>
            <a:gdLst/>
            <a:ahLst/>
            <a:cxnLst/>
            <a:rect r="r" b="b" t="t" l="l"/>
            <a:pathLst>
              <a:path h="541369" w="454750">
                <a:moveTo>
                  <a:pt x="0" y="0"/>
                </a:moveTo>
                <a:lnTo>
                  <a:pt x="454750" y="0"/>
                </a:lnTo>
                <a:lnTo>
                  <a:pt x="454750" y="541369"/>
                </a:lnTo>
                <a:lnTo>
                  <a:pt x="0" y="541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2206" y="529029"/>
            <a:ext cx="7377315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Sequence</a:t>
            </a:r>
            <a:r>
              <a:rPr lang="en-US" sz="6468" spc="-2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diagram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5701" y="528638"/>
            <a:ext cx="526996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 b="true">
                <a:solidFill>
                  <a:srgbClr val="D3E6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DAGpNdQfblw</dc:identifier>
  <dcterms:modified xsi:type="dcterms:W3CDTF">2011-08-01T06:04:30Z</dcterms:modified>
  <cp:revision>1</cp:revision>
  <dc:title>Social Media Policy Presentation</dc:title>
</cp:coreProperties>
</file>